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ebstaff.itn.liu.se/~jonun/web/teaching/2009-TNCG13/Siggraph09/courses/shape-grammars.pdf" TargetMode="External"/><Relationship Id="rId4" Type="http://schemas.openxmlformats.org/officeDocument/2006/relationships/hyperlink" Target="http://tanhongloong-e-portfolio.blogspot.com/2014/07/shape-grammar-arc3153-arc3152-module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tanhongloong-e-portfolio.blogspot.com/2014/07/shape-grammar-arc3153-arc3152-module.html" TargetMode="External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ebstaff.itn.liu.se/~jonun/web/teaching/2009-TNCG13/Siggraph09/courses/shape-grammars.pdf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ebstaff.itn.liu.se/~jonun/web/teaching/2009-TNCG13/Siggraph09/courses/shape-grammars.pdf" TargetMode="External"/><Relationship Id="rId4" Type="http://schemas.openxmlformats.org/officeDocument/2006/relationships/image" Target="../media/image1.jpg"/><Relationship Id="rId5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0" y="1127350"/>
            <a:ext cx="8520600" cy="16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for shape grammar transformations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3746133"/>
            <a:ext cx="85206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autor</a:t>
            </a:r>
            <a:r>
              <a:rPr lang="en" sz="2400"/>
              <a:t> : Joanna Mirochna</a:t>
            </a:r>
            <a:endParaRPr sz="2400"/>
          </a:p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56" name="Shape 56"/>
          <p:cNvSpPr txBox="1"/>
          <p:nvPr/>
        </p:nvSpPr>
        <p:spPr>
          <a:xfrm>
            <a:off x="1119300" y="4233325"/>
            <a:ext cx="724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promotor: dr hab. Maciej Paszyński prof. n. AGH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Przegląd literatury</a:t>
            </a:r>
            <a:endParaRPr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650" y="1170125"/>
            <a:ext cx="3500504" cy="2712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4258925"/>
            <a:ext cx="85206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000"/>
              <a:t>Źródło: Michał Turek, Koncepcja Kaskadowych gramatyk kształtu jako modelu przetwarzania kształtów graficznych w systemach bazujących na zastosowaniu metod półformalnych. Rozprawa doktorska, Kraków 2010.</a:t>
            </a:r>
            <a:endParaRPr i="1" sz="1000"/>
          </a:p>
        </p:txBody>
      </p:sp>
      <p:sp>
        <p:nvSpPr>
          <p:cNvPr id="120" name="Shape 120"/>
          <p:cNvSpPr txBox="1"/>
          <p:nvPr/>
        </p:nvSpPr>
        <p:spPr>
          <a:xfrm>
            <a:off x="5152125" y="1138313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Przykład kaskadowych gramatyk kształtu, wykorzystanych w programie graficznym, opracowanym w rozprawie doktorskiej</a:t>
            </a:r>
            <a:endParaRPr i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Istniejące rozwiązania</a:t>
            </a:r>
            <a:endParaRPr/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4258925"/>
            <a:ext cx="85206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000"/>
              <a:t>Źródło: Zrzut ekranu, prezentujący program Shape Grammar Interpreter. </a:t>
            </a:r>
            <a:endParaRPr i="1" sz="1000"/>
          </a:p>
        </p:txBody>
      </p:sp>
      <p:sp>
        <p:nvSpPr>
          <p:cNvPr id="127" name="Shape 127"/>
          <p:cNvSpPr txBox="1"/>
          <p:nvPr/>
        </p:nvSpPr>
        <p:spPr>
          <a:xfrm>
            <a:off x="5152125" y="1138313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Shape Grammar Interpreter - stworzony w 2010.</a:t>
            </a:r>
            <a:endParaRPr sz="18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Nie pozwala na skalowanie markerów.</a:t>
            </a:r>
            <a:r>
              <a:rPr lang="en" sz="1800">
                <a:solidFill>
                  <a:schemeClr val="lt2"/>
                </a:solidFill>
              </a:rPr>
              <a:t> </a:t>
            </a:r>
            <a:endParaRPr i="1"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150" y="1170125"/>
            <a:ext cx="3303451" cy="293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Obecny etap pracy</a:t>
            </a:r>
            <a:endParaRPr/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Doskonalenie algorytmu wyszukiwania kształtów z wzorca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Poprawianie interface’u użytkownika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Źródła</a:t>
            </a:r>
            <a:endParaRPr/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George Stiny and James Gips (1972). </a:t>
            </a:r>
            <a:r>
              <a:rPr i="1" lang="en" sz="1400"/>
              <a:t>Shape Grammars and the Generative Specification of Painting and Sculpture. Information Processing </a:t>
            </a:r>
            <a:r>
              <a:rPr lang="en" sz="1400"/>
              <a:t>71, 1460-1465. North-Holland Publishing Company.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Mine Özkar, George Stiny. </a:t>
            </a:r>
            <a:r>
              <a:rPr i="1" lang="en" sz="1400"/>
              <a:t>SHAPE GRAMMARS SIGGRAPH 2009 Course</a:t>
            </a:r>
            <a:r>
              <a:rPr lang="en" sz="1400"/>
              <a:t>. Data publikacji: 2009-10-15. Data dostępu: 2018-01-22. Dostępny pod adresem: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http://webstaff.itn.liu.se/~jonun/web/teaching/2009-TNCG13/Siggraph09/courses/shape-grammars.pdf</a:t>
            </a:r>
            <a:r>
              <a:rPr lang="en" sz="1400"/>
              <a:t> 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Architecture e-portfolio. Data publikacji: 2018-07-11. Data dostępu: 2018-01-22. Dostępny pod adresem: 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http://tanhongloong-e-portfolio.blogspot.com/2014/07/shape-grammar-arc3153-arc3152-module.html</a:t>
            </a:r>
            <a:r>
              <a:rPr lang="en" sz="1400"/>
              <a:t> 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Michał Turek, </a:t>
            </a:r>
            <a:r>
              <a:rPr i="1" lang="en" sz="1400"/>
              <a:t>Koncepcja Kaskadowych gramatyk kształtu jako modelu przetwarzania kształtów graficznych w systemach bazujących na zastosowaniu metod półformalnych.</a:t>
            </a:r>
            <a:r>
              <a:rPr lang="en" sz="1400"/>
              <a:t> Rozprawa doktorska, Kraków 2010.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prezentacji</a:t>
            </a:r>
            <a:endParaRPr/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Możliwości zastosowań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Przegląd literatury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Istniejące rozwiązania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Źródła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Gramatyk Kształtu</a:t>
            </a:r>
            <a:endParaRPr/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Najczęściej wykorzystywane są w architekturze i urbanistyce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Przydatne do generowania różnego rodzaju ornamentów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Znajdują zastosowanie w szeroko pojmowanej sztuce oraz grafice komputerowej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- modelowanie urbanistyki</a:t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4284575"/>
            <a:ext cx="85206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Źródło: </a:t>
            </a:r>
            <a:r>
              <a:rPr i="1" lang="en" sz="1000"/>
              <a:t>Mine Özkar, George Stiny. SHAPE GRAMMARS SIGGRAPH 2009 Course. Data publikacji: 2009-10-15. Data dostępu: 2018-01-22. Dostępny pod adresem: http://webstaff.itn.liu.se/~jonun/web/teaching/2009-TNCG13/Siggraph09/courses/shape-grammars.pdf</a:t>
            </a:r>
            <a:endParaRPr i="1" sz="1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000"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6475" y="1170125"/>
            <a:ext cx="5290038" cy="30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- architektura</a:t>
            </a:r>
            <a:endParaRPr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1286900" y="4327950"/>
            <a:ext cx="85206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Źródło: </a:t>
            </a:r>
            <a:r>
              <a:rPr i="1" lang="en" sz="1000"/>
              <a:t>Architecture e-portfolio. Data publikacji: 2018-07-11. Data dostępu: 2018-01-22. Dostępny pod adresem:  </a:t>
            </a:r>
            <a:r>
              <a:rPr i="1" lang="en" sz="1000" u="sng">
                <a:solidFill>
                  <a:schemeClr val="hlink"/>
                </a:solidFill>
                <a:hlinkClick r:id="rId3"/>
              </a:rPr>
              <a:t>http://tanhongloong-e-portfolio.blogspot.com/2014/07/shape-grammar-arc3153-arc3152-module.html</a:t>
            </a:r>
            <a:r>
              <a:rPr i="1" lang="en" sz="1000"/>
              <a:t> </a:t>
            </a:r>
            <a:endParaRPr i="1" sz="1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000"/>
          </a:p>
        </p:txBody>
      </p:sp>
      <p:pic>
        <p:nvPicPr>
          <p:cNvPr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2650" y="1170125"/>
            <a:ext cx="4251708" cy="30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- tworzenie ornamentów</a:t>
            </a:r>
            <a:endParaRPr/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1612350" y="4284800"/>
            <a:ext cx="59193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Źródło: </a:t>
            </a:r>
            <a:r>
              <a:rPr i="1" lang="en" sz="1000"/>
              <a:t>Mine Özkar, George Stiny. SHAPE GRAMMARS SIGGRAPH 2009 Course. Data publikacji: 2009-10-15. Data dostępu: 2018-01-22. Dostępny pod adresem: http://webstaff.itn.liu.se/~jonun/web/teaching/2009-TNCG13/Siggraph09/courses/shape-grammars.pdf</a:t>
            </a:r>
            <a:endParaRPr i="1" sz="1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000"/>
              <a:t> </a:t>
            </a:r>
            <a:endParaRPr i="1" sz="1000"/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5525" y="1170125"/>
            <a:ext cx="4212940" cy="30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- sztuka</a:t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4327950"/>
            <a:ext cx="85206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Źródło: Mine Özkar, George Stiny. SHAPE GRAMMARS SIGGRAPH 2009 Course. Data publikacji: 2009-10-15. Data dostępu: 2018-01-22. Dostępny pod adresem: </a:t>
            </a:r>
            <a:r>
              <a:rPr i="1" lang="en" sz="1000" u="sng">
                <a:solidFill>
                  <a:schemeClr val="hlink"/>
                </a:solidFill>
                <a:hlinkClick r:id="rId3"/>
              </a:rPr>
              <a:t>http://webstaff.itn.liu.se/~jonun/web/teaching/2009-TNCG13/Siggraph09/courses/shape-grammars.pdf</a:t>
            </a:r>
            <a:r>
              <a:rPr i="1" lang="en" sz="1000"/>
              <a:t> </a:t>
            </a:r>
            <a:endParaRPr i="1" sz="1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000"/>
          </a:p>
        </p:txBody>
      </p:sp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525" y="1152475"/>
            <a:ext cx="2934699" cy="298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0900" y="1152475"/>
            <a:ext cx="2343230" cy="298202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5954725" y="1143488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J. A. Martino, 2006, </a:t>
            </a:r>
            <a:r>
              <a:rPr i="1" lang="en" sz="1800">
                <a:solidFill>
                  <a:schemeClr val="lt2"/>
                </a:solidFill>
              </a:rPr>
              <a:t>The Immediacy of the Artist's Mark in Shape Computation: from Visualization to Representation.</a:t>
            </a:r>
            <a:endParaRPr i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Możliwości zastosowań - grafika</a:t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1468125" y="4331150"/>
            <a:ext cx="6022800" cy="6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Źródło: </a:t>
            </a:r>
            <a:r>
              <a:rPr i="1" lang="en" sz="1000"/>
              <a:t>Mine Özkar, George Stiny. SHAPE GRAMMARS SIGGRAPH 2009 Course. Data publikacji: 2009-10-15. Data dostępu: 2018-01-22. Dostępny pod adresem: </a:t>
            </a:r>
            <a:r>
              <a:rPr i="1" lang="en" sz="1000" u="sng">
                <a:solidFill>
                  <a:schemeClr val="hlink"/>
                </a:solidFill>
                <a:hlinkClick r:id="rId3"/>
              </a:rPr>
              <a:t>http://webstaff.itn.liu.se/~jonun/web/teaching/2009-TNCG13/Siggraph09/courses/shape-grammars.pdf</a:t>
            </a:r>
            <a:r>
              <a:rPr i="1" lang="en" sz="1000"/>
              <a:t> </a:t>
            </a:r>
            <a:endParaRPr i="1" sz="10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000"/>
          </a:p>
        </p:txBody>
      </p:sp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4813" y="1087150"/>
            <a:ext cx="3707899" cy="5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7550" y="1679300"/>
            <a:ext cx="2582425" cy="258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Przegląd literatury</a:t>
            </a: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434125" y="1143500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Pierwsze opracowania pochodzą z lat siedemdziesiątych i stanowią podstawę dla nowszych prac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Duża ilość materiałów dotyczy zastosowania gramatyk kształtu w architekturze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